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08" r:id="rId1"/>
    <p:sldMasterId id="2147483720" r:id="rId2"/>
    <p:sldMasterId id="2147483768" r:id="rId3"/>
  </p:sldMasterIdLst>
  <p:notesMasterIdLst>
    <p:notesMasterId r:id="rId21"/>
  </p:notesMasterIdLst>
  <p:handoutMasterIdLst>
    <p:handoutMasterId r:id="rId22"/>
  </p:handoutMasterIdLst>
  <p:sldIdLst>
    <p:sldId id="378" r:id="rId4"/>
    <p:sldId id="401" r:id="rId5"/>
    <p:sldId id="402" r:id="rId6"/>
    <p:sldId id="420" r:id="rId7"/>
    <p:sldId id="412" r:id="rId8"/>
    <p:sldId id="404" r:id="rId9"/>
    <p:sldId id="405" r:id="rId10"/>
    <p:sldId id="406" r:id="rId11"/>
    <p:sldId id="407" r:id="rId12"/>
    <p:sldId id="421" r:id="rId13"/>
    <p:sldId id="408" r:id="rId14"/>
    <p:sldId id="409" r:id="rId15"/>
    <p:sldId id="422" r:id="rId16"/>
    <p:sldId id="410" r:id="rId17"/>
    <p:sldId id="423" r:id="rId18"/>
    <p:sldId id="418" r:id="rId19"/>
    <p:sldId id="259" r:id="rId20"/>
  </p:sldIdLst>
  <p:sldSz cx="9144000" cy="6858000" type="screen4x3"/>
  <p:notesSz cx="6735763" cy="9866313"/>
  <p:defaultTextStyle>
    <a:defPPr>
      <a:defRPr lang="en-US"/>
    </a:defPPr>
    <a:lvl1pPr marL="0" algn="l" defTabSz="939575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1pPr>
    <a:lvl2pPr marL="469788" algn="l" defTabSz="939575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2pPr>
    <a:lvl3pPr marL="939575" algn="l" defTabSz="939575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3pPr>
    <a:lvl4pPr marL="1409365" algn="l" defTabSz="939575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4pPr>
    <a:lvl5pPr marL="1879152" algn="l" defTabSz="939575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5pPr>
    <a:lvl6pPr marL="2348940" algn="l" defTabSz="939575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6pPr>
    <a:lvl7pPr marL="2818729" algn="l" defTabSz="939575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7pPr>
    <a:lvl8pPr marL="3288515" algn="l" defTabSz="939575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8pPr>
    <a:lvl9pPr marL="3758305" algn="l" defTabSz="939575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1C698515-AB7D-9248-84B4-D6CAB1C4CD1C}">
          <p14:sldIdLst>
            <p14:sldId id="378"/>
            <p14:sldId id="401"/>
            <p14:sldId id="402"/>
            <p14:sldId id="420"/>
            <p14:sldId id="412"/>
            <p14:sldId id="404"/>
            <p14:sldId id="405"/>
            <p14:sldId id="406"/>
            <p14:sldId id="407"/>
            <p14:sldId id="421"/>
            <p14:sldId id="408"/>
            <p14:sldId id="409"/>
            <p14:sldId id="422"/>
            <p14:sldId id="410"/>
            <p14:sldId id="423"/>
            <p14:sldId id="418"/>
            <p14:sldId id="259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45" autoAdjust="0"/>
    <p:restoredTop sz="83657" autoAdjust="0"/>
  </p:normalViewPr>
  <p:slideViewPr>
    <p:cSldViewPr>
      <p:cViewPr varScale="1">
        <p:scale>
          <a:sx n="76" d="100"/>
          <a:sy n="76" d="100"/>
        </p:scale>
        <p:origin x="1363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viewProps" Target="viewProp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presProps" Target="presProps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18830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15374" y="0"/>
            <a:ext cx="2918830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1AEF05-2A9C-490A-A701-E5987D60A024}" type="datetimeFigureOut">
              <a:rPr lang="lv-LV" smtClean="0"/>
              <a:t>30.06.2022</a:t>
            </a:fld>
            <a:endParaRPr lang="lv-LV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9371285"/>
            <a:ext cx="2918830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15374" y="9371285"/>
            <a:ext cx="2918830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3170AC6-C028-42DF-AF01-9D7309C543D3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99418927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18830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15374" y="0"/>
            <a:ext cx="2918830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D8B0190-AB26-45BA-9728-4B31236091C6}" type="datetimeFigureOut">
              <a:rPr lang="lv-LV" smtClean="0"/>
              <a:t>30.06.2022</a:t>
            </a:fld>
            <a:endParaRPr lang="lv-LV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00113" y="739775"/>
            <a:ext cx="4935537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lv-LV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3577" y="4686499"/>
            <a:ext cx="5388610" cy="443984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9371285"/>
            <a:ext cx="2918830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15374" y="9371285"/>
            <a:ext cx="2918830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B279CF9-1BEB-4BD2-BFB6-79C9D6052C24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41759909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69788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39575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409365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79152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348940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818729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88515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758305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279CF9-1BEB-4BD2-BFB6-79C9D6052C24}" type="slidenum">
              <a:rPr lang="lv-LV" smtClean="0"/>
              <a:t>1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7257423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lv-LV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lv-LV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lv-LV"/>
              <a:t>5/30/2017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6340" y="0"/>
            <a:ext cx="1761743" cy="19577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2997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lv-LV"/>
              <a:t>Click to edit Master text styles</a:t>
            </a:r>
          </a:p>
          <a:p>
            <a:pPr lvl="1"/>
            <a:r>
              <a:rPr lang="lv-LV"/>
              <a:t>Second level</a:t>
            </a:r>
          </a:p>
          <a:p>
            <a:pPr lvl="2"/>
            <a:r>
              <a:rPr lang="lv-LV"/>
              <a:t>Third level</a:t>
            </a:r>
          </a:p>
          <a:p>
            <a:pPr lvl="3"/>
            <a:r>
              <a:rPr lang="lv-LV"/>
              <a:t>Fourth level</a:t>
            </a:r>
          </a:p>
          <a:p>
            <a:pPr lvl="4"/>
            <a:r>
              <a:rPr lang="lv-LV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lv-LV"/>
              <a:t>5/30/2017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1913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lv-LV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lv-LV"/>
              <a:t>Click to edit Master text styles</a:t>
            </a:r>
          </a:p>
          <a:p>
            <a:pPr lvl="1"/>
            <a:r>
              <a:rPr lang="lv-LV"/>
              <a:t>Second level</a:t>
            </a:r>
          </a:p>
          <a:p>
            <a:pPr lvl="2"/>
            <a:r>
              <a:rPr lang="lv-LV"/>
              <a:t>Third level</a:t>
            </a:r>
          </a:p>
          <a:p>
            <a:pPr lvl="3"/>
            <a:r>
              <a:rPr lang="lv-LV"/>
              <a:t>Fourth level</a:t>
            </a:r>
          </a:p>
          <a:p>
            <a:pPr lvl="4"/>
            <a:r>
              <a:rPr lang="lv-LV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lv-LV"/>
              <a:t>5/30/2017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174258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lv-LV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lv-LV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lv-LV"/>
              <a:t>5/30/2017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366908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lv-LV"/>
              <a:t>Click to edit Master text styles</a:t>
            </a:r>
          </a:p>
          <a:p>
            <a:pPr lvl="1"/>
            <a:r>
              <a:rPr lang="lv-LV"/>
              <a:t>Second level</a:t>
            </a:r>
          </a:p>
          <a:p>
            <a:pPr lvl="2"/>
            <a:r>
              <a:rPr lang="lv-LV"/>
              <a:t>Third level</a:t>
            </a:r>
          </a:p>
          <a:p>
            <a:pPr lvl="3"/>
            <a:r>
              <a:rPr lang="lv-LV"/>
              <a:t>Fourth level</a:t>
            </a:r>
          </a:p>
          <a:p>
            <a:pPr lvl="4"/>
            <a:r>
              <a:rPr lang="lv-LV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lv-LV"/>
              <a:t>5/30/2017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6340" y="0"/>
            <a:ext cx="1761743" cy="19577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656428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lv-LV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lv-LV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lv-LV"/>
              <a:t>5/30/2017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6340" y="0"/>
            <a:ext cx="1761743" cy="19577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859093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lv-LV"/>
              <a:t>Click to edit Master text styles</a:t>
            </a:r>
          </a:p>
          <a:p>
            <a:pPr lvl="1"/>
            <a:r>
              <a:rPr lang="lv-LV"/>
              <a:t>Second level</a:t>
            </a:r>
          </a:p>
          <a:p>
            <a:pPr lvl="2"/>
            <a:r>
              <a:rPr lang="lv-LV"/>
              <a:t>Third level</a:t>
            </a:r>
          </a:p>
          <a:p>
            <a:pPr lvl="3"/>
            <a:r>
              <a:rPr lang="lv-LV"/>
              <a:t>Fourth level</a:t>
            </a:r>
          </a:p>
          <a:p>
            <a:pPr lvl="4"/>
            <a:r>
              <a:rPr lang="lv-LV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lv-LV"/>
              <a:t>Click to edit Master text styles</a:t>
            </a:r>
          </a:p>
          <a:p>
            <a:pPr lvl="1"/>
            <a:r>
              <a:rPr lang="lv-LV"/>
              <a:t>Second level</a:t>
            </a:r>
          </a:p>
          <a:p>
            <a:pPr lvl="2"/>
            <a:r>
              <a:rPr lang="lv-LV"/>
              <a:t>Third level</a:t>
            </a:r>
          </a:p>
          <a:p>
            <a:pPr lvl="3"/>
            <a:r>
              <a:rPr lang="lv-LV"/>
              <a:t>Fourth level</a:t>
            </a:r>
          </a:p>
          <a:p>
            <a:pPr lvl="4"/>
            <a:r>
              <a:rPr lang="lv-LV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lv-LV"/>
              <a:t>5/30/2017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173599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lv-LV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lv-LV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lv-LV"/>
              <a:t>Click to edit Master text styles</a:t>
            </a:r>
          </a:p>
          <a:p>
            <a:pPr lvl="1"/>
            <a:r>
              <a:rPr lang="lv-LV"/>
              <a:t>Second level</a:t>
            </a:r>
          </a:p>
          <a:p>
            <a:pPr lvl="2"/>
            <a:r>
              <a:rPr lang="lv-LV"/>
              <a:t>Third level</a:t>
            </a:r>
          </a:p>
          <a:p>
            <a:pPr lvl="3"/>
            <a:r>
              <a:rPr lang="lv-LV"/>
              <a:t>Fourth level</a:t>
            </a:r>
          </a:p>
          <a:p>
            <a:pPr lvl="4"/>
            <a:r>
              <a:rPr lang="lv-LV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lv-LV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lv-LV"/>
              <a:t>Click to edit Master text styles</a:t>
            </a:r>
          </a:p>
          <a:p>
            <a:pPr lvl="1"/>
            <a:r>
              <a:rPr lang="lv-LV"/>
              <a:t>Second level</a:t>
            </a:r>
          </a:p>
          <a:p>
            <a:pPr lvl="2"/>
            <a:r>
              <a:rPr lang="lv-LV"/>
              <a:t>Third level</a:t>
            </a:r>
          </a:p>
          <a:p>
            <a:pPr lvl="3"/>
            <a:r>
              <a:rPr lang="lv-LV"/>
              <a:t>Fourth level</a:t>
            </a:r>
          </a:p>
          <a:p>
            <a:pPr lvl="4"/>
            <a:r>
              <a:rPr lang="lv-LV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lv-LV"/>
              <a:t>5/30/2017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079458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lv-LV"/>
              <a:t>5/30/2017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19731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lv-LV"/>
              <a:t>5/30/2017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265147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lv-LV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lv-LV"/>
              <a:t>Click to edit Master text styles</a:t>
            </a:r>
          </a:p>
          <a:p>
            <a:pPr lvl="1"/>
            <a:r>
              <a:rPr lang="lv-LV"/>
              <a:t>Second level</a:t>
            </a:r>
          </a:p>
          <a:p>
            <a:pPr lvl="2"/>
            <a:r>
              <a:rPr lang="lv-LV"/>
              <a:t>Third level</a:t>
            </a:r>
          </a:p>
          <a:p>
            <a:pPr lvl="3"/>
            <a:r>
              <a:rPr lang="lv-LV"/>
              <a:t>Fourth level</a:t>
            </a:r>
          </a:p>
          <a:p>
            <a:pPr lvl="4"/>
            <a:r>
              <a:rPr lang="lv-LV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lv-LV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lv-LV"/>
              <a:t>5/30/2017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7541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lv-LV"/>
              <a:t>Click to edit Master text styles</a:t>
            </a:r>
          </a:p>
          <a:p>
            <a:pPr lvl="1"/>
            <a:r>
              <a:rPr lang="lv-LV"/>
              <a:t>Second level</a:t>
            </a:r>
          </a:p>
          <a:p>
            <a:pPr lvl="2"/>
            <a:r>
              <a:rPr lang="lv-LV"/>
              <a:t>Third level</a:t>
            </a:r>
          </a:p>
          <a:p>
            <a:pPr lvl="3"/>
            <a:r>
              <a:rPr lang="lv-LV"/>
              <a:t>Fourth level</a:t>
            </a:r>
          </a:p>
          <a:p>
            <a:pPr lvl="4"/>
            <a:r>
              <a:rPr lang="lv-LV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lv-LV"/>
              <a:t>5/30/2017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6340" y="0"/>
            <a:ext cx="1761743" cy="19577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338059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lv-LV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lv-LV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lv-LV"/>
              <a:t>5/30/2017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409582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lv-LV"/>
              <a:t>Click to edit Master text styles</a:t>
            </a:r>
          </a:p>
          <a:p>
            <a:pPr lvl="1"/>
            <a:r>
              <a:rPr lang="lv-LV"/>
              <a:t>Second level</a:t>
            </a:r>
          </a:p>
          <a:p>
            <a:pPr lvl="2"/>
            <a:r>
              <a:rPr lang="lv-LV"/>
              <a:t>Third level</a:t>
            </a:r>
          </a:p>
          <a:p>
            <a:pPr lvl="3"/>
            <a:r>
              <a:rPr lang="lv-LV"/>
              <a:t>Fourth level</a:t>
            </a:r>
          </a:p>
          <a:p>
            <a:pPr lvl="4"/>
            <a:r>
              <a:rPr lang="lv-LV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lv-LV"/>
              <a:t>5/30/2017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564189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lv-LV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lv-LV"/>
              <a:t>Click to edit Master text styles</a:t>
            </a:r>
          </a:p>
          <a:p>
            <a:pPr lvl="1"/>
            <a:r>
              <a:rPr lang="lv-LV"/>
              <a:t>Second level</a:t>
            </a:r>
          </a:p>
          <a:p>
            <a:pPr lvl="2"/>
            <a:r>
              <a:rPr lang="lv-LV"/>
              <a:t>Third level</a:t>
            </a:r>
          </a:p>
          <a:p>
            <a:pPr lvl="3"/>
            <a:r>
              <a:rPr lang="lv-LV"/>
              <a:t>Fourth level</a:t>
            </a:r>
          </a:p>
          <a:p>
            <a:pPr lvl="4"/>
            <a:r>
              <a:rPr lang="lv-LV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lv-LV"/>
              <a:t>5/30/2017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003752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43"/>
            <a:ext cx="7772400" cy="147002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697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395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0936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7915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3489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81872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885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75830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lv-LV">
                <a:solidFill>
                  <a:prstClr val="black">
                    <a:tint val="75000"/>
                  </a:prstClr>
                </a:solidFill>
              </a:rPr>
              <a:t>5/30/2017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7799917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lv-LV">
                <a:solidFill>
                  <a:prstClr val="black">
                    <a:tint val="75000"/>
                  </a:prstClr>
                </a:solidFill>
              </a:rPr>
              <a:t>5/30/2017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4788066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0" y="4406905"/>
            <a:ext cx="7772400" cy="1362075"/>
          </a:xfrm>
        </p:spPr>
        <p:txBody>
          <a:bodyPr anchor="t"/>
          <a:lstStyle>
            <a:lvl1pPr algn="l">
              <a:defRPr sz="41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0" y="2906727"/>
            <a:ext cx="7772400" cy="1500188"/>
          </a:xfrm>
        </p:spPr>
        <p:txBody>
          <a:bodyPr anchor="b"/>
          <a:lstStyle>
            <a:lvl1pPr marL="0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1pPr>
            <a:lvl2pPr marL="469788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 marL="93957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40936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7915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34894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81872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8851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75830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lv-LV">
                <a:solidFill>
                  <a:prstClr val="black">
                    <a:tint val="75000"/>
                  </a:prstClr>
                </a:solidFill>
              </a:rPr>
              <a:t>5/30/2017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9058656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8"/>
            <a:ext cx="4038600" cy="4525965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8"/>
            <a:ext cx="4038600" cy="4525965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lv-LV">
                <a:solidFill>
                  <a:prstClr val="black">
                    <a:tint val="75000"/>
                  </a:prstClr>
                </a:solidFill>
              </a:rPr>
              <a:t>5/30/2017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8415983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5" y="1535116"/>
            <a:ext cx="4040190" cy="639765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69788" indent="0">
              <a:buNone/>
              <a:defRPr sz="1900" b="1"/>
            </a:lvl2pPr>
            <a:lvl3pPr marL="939575" indent="0">
              <a:buNone/>
              <a:defRPr sz="1700" b="1"/>
            </a:lvl3pPr>
            <a:lvl4pPr marL="1409365" indent="0">
              <a:buNone/>
              <a:defRPr sz="1600" b="1"/>
            </a:lvl4pPr>
            <a:lvl5pPr marL="1879152" indent="0">
              <a:buNone/>
              <a:defRPr sz="1600" b="1"/>
            </a:lvl5pPr>
            <a:lvl6pPr marL="2348940" indent="0">
              <a:buNone/>
              <a:defRPr sz="1600" b="1"/>
            </a:lvl6pPr>
            <a:lvl7pPr marL="2818729" indent="0">
              <a:buNone/>
              <a:defRPr sz="1600" b="1"/>
            </a:lvl7pPr>
            <a:lvl8pPr marL="3288515" indent="0">
              <a:buNone/>
              <a:defRPr sz="1600" b="1"/>
            </a:lvl8pPr>
            <a:lvl9pPr marL="3758305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5" y="2174880"/>
            <a:ext cx="4040190" cy="3951285"/>
          </a:xfrm>
        </p:spPr>
        <p:txBody>
          <a:bodyPr/>
          <a:lstStyle>
            <a:lvl1pPr>
              <a:defRPr sz="2500"/>
            </a:lvl1pPr>
            <a:lvl2pPr>
              <a:defRPr sz="1900"/>
            </a:lvl2pPr>
            <a:lvl3pPr>
              <a:defRPr sz="17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0" y="1535116"/>
            <a:ext cx="4041780" cy="639765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69788" indent="0">
              <a:buNone/>
              <a:defRPr sz="1900" b="1"/>
            </a:lvl2pPr>
            <a:lvl3pPr marL="939575" indent="0">
              <a:buNone/>
              <a:defRPr sz="1700" b="1"/>
            </a:lvl3pPr>
            <a:lvl4pPr marL="1409365" indent="0">
              <a:buNone/>
              <a:defRPr sz="1600" b="1"/>
            </a:lvl4pPr>
            <a:lvl5pPr marL="1879152" indent="0">
              <a:buNone/>
              <a:defRPr sz="1600" b="1"/>
            </a:lvl5pPr>
            <a:lvl6pPr marL="2348940" indent="0">
              <a:buNone/>
              <a:defRPr sz="1600" b="1"/>
            </a:lvl6pPr>
            <a:lvl7pPr marL="2818729" indent="0">
              <a:buNone/>
              <a:defRPr sz="1600" b="1"/>
            </a:lvl7pPr>
            <a:lvl8pPr marL="3288515" indent="0">
              <a:buNone/>
              <a:defRPr sz="1600" b="1"/>
            </a:lvl8pPr>
            <a:lvl9pPr marL="3758305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0" y="2174880"/>
            <a:ext cx="4041780" cy="3951285"/>
          </a:xfrm>
        </p:spPr>
        <p:txBody>
          <a:bodyPr/>
          <a:lstStyle>
            <a:lvl1pPr>
              <a:defRPr sz="2500"/>
            </a:lvl1pPr>
            <a:lvl2pPr>
              <a:defRPr sz="1900"/>
            </a:lvl2pPr>
            <a:lvl3pPr>
              <a:defRPr sz="17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lv-LV">
                <a:solidFill>
                  <a:prstClr val="black">
                    <a:tint val="75000"/>
                  </a:prstClr>
                </a:solidFill>
              </a:rPr>
              <a:t>5/30/2017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0461888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lv-LV">
                <a:solidFill>
                  <a:prstClr val="black">
                    <a:tint val="75000"/>
                  </a:prstClr>
                </a:solidFill>
              </a:rPr>
              <a:t>5/30/2017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60036121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lv-LV">
                <a:solidFill>
                  <a:prstClr val="black">
                    <a:tint val="75000"/>
                  </a:prstClr>
                </a:solidFill>
              </a:rPr>
              <a:t>5/30/2017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13237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lv-LV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lv-LV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lv-LV"/>
              <a:t>5/30/2017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6340" y="0"/>
            <a:ext cx="1761743" cy="19577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7859999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15" y="273053"/>
            <a:ext cx="3008310" cy="1162051"/>
          </a:xfrm>
        </p:spPr>
        <p:txBody>
          <a:bodyPr anchor="b"/>
          <a:lstStyle>
            <a:lvl1pPr algn="l">
              <a:defRPr sz="19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5" y="273068"/>
            <a:ext cx="5111750" cy="5853113"/>
          </a:xfrm>
        </p:spPr>
        <p:txBody>
          <a:bodyPr/>
          <a:lstStyle>
            <a:lvl1pPr>
              <a:defRPr sz="3300"/>
            </a:lvl1pPr>
            <a:lvl2pPr>
              <a:defRPr sz="2900"/>
            </a:lvl2pPr>
            <a:lvl3pPr>
              <a:defRPr sz="25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15" y="1435110"/>
            <a:ext cx="3008310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69788" indent="0">
              <a:buNone/>
              <a:defRPr sz="1200"/>
            </a:lvl2pPr>
            <a:lvl3pPr marL="939575" indent="0">
              <a:buNone/>
              <a:defRPr sz="1000"/>
            </a:lvl3pPr>
            <a:lvl4pPr marL="1409365" indent="0">
              <a:buNone/>
              <a:defRPr sz="1000"/>
            </a:lvl4pPr>
            <a:lvl5pPr marL="1879152" indent="0">
              <a:buNone/>
              <a:defRPr sz="1000"/>
            </a:lvl5pPr>
            <a:lvl6pPr marL="2348940" indent="0">
              <a:buNone/>
              <a:defRPr sz="1000"/>
            </a:lvl6pPr>
            <a:lvl7pPr marL="2818729" indent="0">
              <a:buNone/>
              <a:defRPr sz="1000"/>
            </a:lvl7pPr>
            <a:lvl8pPr marL="3288515" indent="0">
              <a:buNone/>
              <a:defRPr sz="1000"/>
            </a:lvl8pPr>
            <a:lvl9pPr marL="3758305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lv-LV">
                <a:solidFill>
                  <a:prstClr val="black">
                    <a:tint val="75000"/>
                  </a:prstClr>
                </a:solidFill>
              </a:rPr>
              <a:t>5/30/2017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37406058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90" y="4800605"/>
            <a:ext cx="5486400" cy="566739"/>
          </a:xfrm>
        </p:spPr>
        <p:txBody>
          <a:bodyPr anchor="b"/>
          <a:lstStyle>
            <a:lvl1pPr algn="l">
              <a:defRPr sz="19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90" y="612773"/>
            <a:ext cx="5486400" cy="4114800"/>
          </a:xfrm>
        </p:spPr>
        <p:txBody>
          <a:bodyPr/>
          <a:lstStyle>
            <a:lvl1pPr marL="0" indent="0">
              <a:buNone/>
              <a:defRPr sz="3300"/>
            </a:lvl1pPr>
            <a:lvl2pPr marL="469788" indent="0">
              <a:buNone/>
              <a:defRPr sz="2900"/>
            </a:lvl2pPr>
            <a:lvl3pPr marL="939575" indent="0">
              <a:buNone/>
              <a:defRPr sz="2500"/>
            </a:lvl3pPr>
            <a:lvl4pPr marL="1409365" indent="0">
              <a:buNone/>
              <a:defRPr sz="1900"/>
            </a:lvl4pPr>
            <a:lvl5pPr marL="1879152" indent="0">
              <a:buNone/>
              <a:defRPr sz="1900"/>
            </a:lvl5pPr>
            <a:lvl6pPr marL="2348940" indent="0">
              <a:buNone/>
              <a:defRPr sz="1900"/>
            </a:lvl6pPr>
            <a:lvl7pPr marL="2818729" indent="0">
              <a:buNone/>
              <a:defRPr sz="1900"/>
            </a:lvl7pPr>
            <a:lvl8pPr marL="3288515" indent="0">
              <a:buNone/>
              <a:defRPr sz="1900"/>
            </a:lvl8pPr>
            <a:lvl9pPr marL="3758305" indent="0">
              <a:buNone/>
              <a:defRPr sz="19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90" y="5367353"/>
            <a:ext cx="54864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69788" indent="0">
              <a:buNone/>
              <a:defRPr sz="1200"/>
            </a:lvl2pPr>
            <a:lvl3pPr marL="939575" indent="0">
              <a:buNone/>
              <a:defRPr sz="1000"/>
            </a:lvl3pPr>
            <a:lvl4pPr marL="1409365" indent="0">
              <a:buNone/>
              <a:defRPr sz="1000"/>
            </a:lvl4pPr>
            <a:lvl5pPr marL="1879152" indent="0">
              <a:buNone/>
              <a:defRPr sz="1000"/>
            </a:lvl5pPr>
            <a:lvl6pPr marL="2348940" indent="0">
              <a:buNone/>
              <a:defRPr sz="1000"/>
            </a:lvl6pPr>
            <a:lvl7pPr marL="2818729" indent="0">
              <a:buNone/>
              <a:defRPr sz="1000"/>
            </a:lvl7pPr>
            <a:lvl8pPr marL="3288515" indent="0">
              <a:buNone/>
              <a:defRPr sz="1000"/>
            </a:lvl8pPr>
            <a:lvl9pPr marL="3758305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lv-LV">
                <a:solidFill>
                  <a:prstClr val="black">
                    <a:tint val="75000"/>
                  </a:prstClr>
                </a:solidFill>
              </a:rPr>
              <a:t>5/30/2017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28000693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lv-LV">
                <a:solidFill>
                  <a:prstClr val="black">
                    <a:tint val="75000"/>
                  </a:prstClr>
                </a:solidFill>
              </a:rPr>
              <a:t>5/30/2017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5312998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57"/>
            <a:ext cx="2057400" cy="585152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57"/>
            <a:ext cx="6019800" cy="585152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lv-LV">
                <a:solidFill>
                  <a:prstClr val="black">
                    <a:tint val="75000"/>
                  </a:prstClr>
                </a:solidFill>
              </a:rPr>
              <a:t>5/30/2017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4851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lv-LV"/>
              <a:t>Click to edit Master text styles</a:t>
            </a:r>
          </a:p>
          <a:p>
            <a:pPr lvl="1"/>
            <a:r>
              <a:rPr lang="lv-LV"/>
              <a:t>Second level</a:t>
            </a:r>
          </a:p>
          <a:p>
            <a:pPr lvl="2"/>
            <a:r>
              <a:rPr lang="lv-LV"/>
              <a:t>Third level</a:t>
            </a:r>
          </a:p>
          <a:p>
            <a:pPr lvl="3"/>
            <a:r>
              <a:rPr lang="lv-LV"/>
              <a:t>Fourth level</a:t>
            </a:r>
          </a:p>
          <a:p>
            <a:pPr lvl="4"/>
            <a:r>
              <a:rPr lang="lv-LV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lv-LV"/>
              <a:t>Click to edit Master text styles</a:t>
            </a:r>
          </a:p>
          <a:p>
            <a:pPr lvl="1"/>
            <a:r>
              <a:rPr lang="lv-LV"/>
              <a:t>Second level</a:t>
            </a:r>
          </a:p>
          <a:p>
            <a:pPr lvl="2"/>
            <a:r>
              <a:rPr lang="lv-LV"/>
              <a:t>Third level</a:t>
            </a:r>
          </a:p>
          <a:p>
            <a:pPr lvl="3"/>
            <a:r>
              <a:rPr lang="lv-LV"/>
              <a:t>Fourth level</a:t>
            </a:r>
          </a:p>
          <a:p>
            <a:pPr lvl="4"/>
            <a:r>
              <a:rPr lang="lv-LV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lv-LV"/>
              <a:t>5/30/2017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5019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lv-LV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lv-LV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lv-LV"/>
              <a:t>Click to edit Master text styles</a:t>
            </a:r>
          </a:p>
          <a:p>
            <a:pPr lvl="1"/>
            <a:r>
              <a:rPr lang="lv-LV"/>
              <a:t>Second level</a:t>
            </a:r>
          </a:p>
          <a:p>
            <a:pPr lvl="2"/>
            <a:r>
              <a:rPr lang="lv-LV"/>
              <a:t>Third level</a:t>
            </a:r>
          </a:p>
          <a:p>
            <a:pPr lvl="3"/>
            <a:r>
              <a:rPr lang="lv-LV"/>
              <a:t>Fourth level</a:t>
            </a:r>
          </a:p>
          <a:p>
            <a:pPr lvl="4"/>
            <a:r>
              <a:rPr lang="lv-LV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lv-LV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lv-LV"/>
              <a:t>Click to edit Master text styles</a:t>
            </a:r>
          </a:p>
          <a:p>
            <a:pPr lvl="1"/>
            <a:r>
              <a:rPr lang="lv-LV"/>
              <a:t>Second level</a:t>
            </a:r>
          </a:p>
          <a:p>
            <a:pPr lvl="2"/>
            <a:r>
              <a:rPr lang="lv-LV"/>
              <a:t>Third level</a:t>
            </a:r>
          </a:p>
          <a:p>
            <a:pPr lvl="3"/>
            <a:r>
              <a:rPr lang="lv-LV"/>
              <a:t>Fourth level</a:t>
            </a:r>
          </a:p>
          <a:p>
            <a:pPr lvl="4"/>
            <a:r>
              <a:rPr lang="lv-LV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lv-LV"/>
              <a:t>5/30/2017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1122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lv-LV"/>
              <a:t>5/30/2017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6874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lv-LV"/>
              <a:t>5/30/2017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94757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lv-LV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lv-LV"/>
              <a:t>Click to edit Master text styles</a:t>
            </a:r>
          </a:p>
          <a:p>
            <a:pPr lvl="1"/>
            <a:r>
              <a:rPr lang="lv-LV"/>
              <a:t>Second level</a:t>
            </a:r>
          </a:p>
          <a:p>
            <a:pPr lvl="2"/>
            <a:r>
              <a:rPr lang="lv-LV"/>
              <a:t>Third level</a:t>
            </a:r>
          </a:p>
          <a:p>
            <a:pPr lvl="3"/>
            <a:r>
              <a:rPr lang="lv-LV"/>
              <a:t>Fourth level</a:t>
            </a:r>
          </a:p>
          <a:p>
            <a:pPr lvl="4"/>
            <a:r>
              <a:rPr lang="lv-LV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lv-LV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lv-LV"/>
              <a:t>5/30/2017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30801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lv-LV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lv-LV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lv-LV"/>
              <a:t>5/30/2017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90689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lv-LV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lv-LV"/>
              <a:t>Click to edit Master text styles</a:t>
            </a:r>
          </a:p>
          <a:p>
            <a:pPr lvl="1"/>
            <a:r>
              <a:rPr lang="lv-LV"/>
              <a:t>Second level</a:t>
            </a:r>
          </a:p>
          <a:p>
            <a:pPr lvl="2"/>
            <a:r>
              <a:rPr lang="lv-LV"/>
              <a:t>Third level</a:t>
            </a:r>
          </a:p>
          <a:p>
            <a:pPr lvl="3"/>
            <a:r>
              <a:rPr lang="lv-LV"/>
              <a:t>Fourth level</a:t>
            </a:r>
          </a:p>
          <a:p>
            <a:pPr lvl="4"/>
            <a:r>
              <a:rPr lang="lv-LV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lv-LV"/>
              <a:t>5/30/2017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27670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hf hdr="0" ftr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lv-LV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lv-LV"/>
              <a:t>Click to edit Master text styles</a:t>
            </a:r>
          </a:p>
          <a:p>
            <a:pPr lvl="1"/>
            <a:r>
              <a:rPr lang="lv-LV"/>
              <a:t>Second level</a:t>
            </a:r>
          </a:p>
          <a:p>
            <a:pPr lvl="2"/>
            <a:r>
              <a:rPr lang="lv-LV"/>
              <a:t>Third level</a:t>
            </a:r>
          </a:p>
          <a:p>
            <a:pPr lvl="3"/>
            <a:r>
              <a:rPr lang="lv-LV"/>
              <a:t>Fourth level</a:t>
            </a:r>
          </a:p>
          <a:p>
            <a:pPr lvl="4"/>
            <a:r>
              <a:rPr lang="lv-LV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lv-LV"/>
              <a:t>5/30/2017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22776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hf hdr="0" ftr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43"/>
            <a:ext cx="8229600" cy="1143000"/>
          </a:xfrm>
          <a:prstGeom prst="rect">
            <a:avLst/>
          </a:prstGeom>
        </p:spPr>
        <p:txBody>
          <a:bodyPr vert="horz" lIns="93957" tIns="46979" rIns="93957" bIns="46979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8"/>
            <a:ext cx="8229600" cy="4525965"/>
          </a:xfrm>
          <a:prstGeom prst="rect">
            <a:avLst/>
          </a:prstGeom>
        </p:spPr>
        <p:txBody>
          <a:bodyPr vert="horz" lIns="93957" tIns="46979" rIns="93957" bIns="46979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69"/>
            <a:ext cx="2133600" cy="365123"/>
          </a:xfrm>
          <a:prstGeom prst="rect">
            <a:avLst/>
          </a:prstGeom>
        </p:spPr>
        <p:txBody>
          <a:bodyPr vert="horz" lIns="93957" tIns="46979" rIns="93957" bIns="46979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lv-LV">
                <a:solidFill>
                  <a:prstClr val="black">
                    <a:tint val="75000"/>
                  </a:prstClr>
                </a:solidFill>
              </a:rPr>
              <a:t>5/30/2017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69"/>
            <a:ext cx="2895600" cy="365123"/>
          </a:xfrm>
          <a:prstGeom prst="rect">
            <a:avLst/>
          </a:prstGeom>
        </p:spPr>
        <p:txBody>
          <a:bodyPr vert="horz" lIns="93957" tIns="46979" rIns="93957" bIns="46979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69"/>
            <a:ext cx="2133600" cy="365123"/>
          </a:xfrm>
          <a:prstGeom prst="rect">
            <a:avLst/>
          </a:prstGeom>
        </p:spPr>
        <p:txBody>
          <a:bodyPr vert="horz" lIns="93957" tIns="46979" rIns="93957" bIns="46979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41415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hf hdr="0" ftr="0"/>
  <p:txStyles>
    <p:titleStyle>
      <a:lvl1pPr algn="ctr" defTabSz="939575" rtl="0" eaLnBrk="1" latinLnBrk="0" hangingPunct="1">
        <a:spcBef>
          <a:spcPct val="0"/>
        </a:spcBef>
        <a:buNone/>
        <a:defRPr sz="45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52341" indent="-352341" algn="l" defTabSz="939575" rtl="0" eaLnBrk="1" latinLnBrk="0" hangingPunct="1">
        <a:spcBef>
          <a:spcPct val="20000"/>
        </a:spcBef>
        <a:buFont typeface="Arial" pitchFamily="34" charset="0"/>
        <a:buChar char="•"/>
        <a:defRPr sz="3300" kern="1200">
          <a:solidFill>
            <a:schemeClr val="tx1"/>
          </a:solidFill>
          <a:latin typeface="+mn-lt"/>
          <a:ea typeface="+mn-ea"/>
          <a:cs typeface="+mn-cs"/>
        </a:defRPr>
      </a:lvl1pPr>
      <a:lvl2pPr marL="763404" indent="-293618" algn="l" defTabSz="939575" rtl="0" eaLnBrk="1" latinLnBrk="0" hangingPunct="1">
        <a:spcBef>
          <a:spcPct val="20000"/>
        </a:spcBef>
        <a:buFont typeface="Arial" pitchFamily="34" charset="0"/>
        <a:buChar char="–"/>
        <a:defRPr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174468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644259" indent="-234893" algn="l" defTabSz="939575" rtl="0" eaLnBrk="1" latinLnBrk="0" hangingPunct="1">
        <a:spcBef>
          <a:spcPct val="20000"/>
        </a:spcBef>
        <a:buFont typeface="Arial" pitchFamily="34" charset="0"/>
        <a:buChar char="–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2114047" indent="-234893" algn="l" defTabSz="939575" rtl="0" eaLnBrk="1" latinLnBrk="0" hangingPunct="1">
        <a:spcBef>
          <a:spcPct val="20000"/>
        </a:spcBef>
        <a:buFont typeface="Arial" pitchFamily="34" charset="0"/>
        <a:buChar char="»"/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583835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3053622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523412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993197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1pPr>
      <a:lvl2pPr marL="469788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2pPr>
      <a:lvl3pPr marL="939575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409365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1879152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348940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818729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3288515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758305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3.xml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15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67000" y="1"/>
            <a:ext cx="3777632" cy="4072342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6704" y="4724400"/>
            <a:ext cx="6588095" cy="990600"/>
          </a:xfrm>
        </p:spPr>
        <p:txBody>
          <a:bodyPr>
            <a:noAutofit/>
          </a:bodyPr>
          <a:lstStyle/>
          <a:p>
            <a:r>
              <a:rPr lang="lv-LV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Datu valsts inspekcijas </a:t>
            </a:r>
          </a:p>
          <a:p>
            <a:r>
              <a:rPr lang="lv-LV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Prevencijas</a:t>
            </a:r>
            <a:r>
              <a:rPr lang="lv-LV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nodaļas juriskonsults </a:t>
            </a:r>
          </a:p>
          <a:p>
            <a:r>
              <a:rPr lang="lv-LV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Dāvis Bludiņš</a:t>
            </a:r>
          </a:p>
        </p:txBody>
      </p:sp>
      <p:sp>
        <p:nvSpPr>
          <p:cNvPr id="6" name="Subtitle 2"/>
          <p:cNvSpPr txBox="1">
            <a:spLocks/>
          </p:cNvSpPr>
          <p:nvPr/>
        </p:nvSpPr>
        <p:spPr>
          <a:xfrm>
            <a:off x="1371600" y="6096000"/>
            <a:ext cx="6400800" cy="609600"/>
          </a:xfrm>
          <a:prstGeom prst="rect">
            <a:avLst/>
          </a:prstGeom>
        </p:spPr>
        <p:txBody>
          <a:bodyPr vert="horz" lIns="93957" tIns="46979" rIns="93957" bIns="46979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lv-LV" sz="1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25.05.2022., Rīga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622199"/>
            <a:ext cx="9144000" cy="24465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124199"/>
            <a:ext cx="7772400" cy="1329143"/>
          </a:xfrm>
        </p:spPr>
        <p:txBody>
          <a:bodyPr>
            <a:normAutofit/>
          </a:bodyPr>
          <a:lstStyle/>
          <a:p>
            <a:r>
              <a:rPr lang="lv-LV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Personas datu apstrāde, izmantojot sīkdatnes </a:t>
            </a:r>
          </a:p>
        </p:txBody>
      </p:sp>
    </p:spTree>
    <p:extLst>
      <p:ext uri="{BB962C8B-B14F-4D97-AF65-F5344CB8AC3E}">
        <p14:creationId xmlns:p14="http://schemas.microsoft.com/office/powerpoint/2010/main" val="7802782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96606E-29FF-5148-A12A-7889BF16231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28600" y="304800"/>
            <a:ext cx="8286750" cy="5872163"/>
          </a:xfrm>
        </p:spPr>
        <p:txBody>
          <a:bodyPr/>
          <a:lstStyle/>
          <a:p>
            <a:pPr marL="0" indent="0">
              <a:buNone/>
            </a:pPr>
            <a:r>
              <a:rPr lang="lv-LV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Labās prakses piemērs 4., 5., 6. pārkāpuma kategorijai</a:t>
            </a:r>
          </a:p>
          <a:p>
            <a:pPr marL="0" indent="0">
              <a:buNone/>
            </a:pPr>
            <a:endParaRPr lang="lv-LV" dirty="0"/>
          </a:p>
          <a:p>
            <a:pPr marL="0" indent="0">
              <a:buNone/>
            </a:pPr>
            <a:endParaRPr lang="lv-LV" dirty="0"/>
          </a:p>
          <a:p>
            <a:pPr marL="0" indent="0">
              <a:buNone/>
            </a:pPr>
            <a:endParaRPr lang="lv-LV" dirty="0"/>
          </a:p>
          <a:p>
            <a:pPr marL="0" indent="0">
              <a:buNone/>
            </a:pPr>
            <a:endParaRPr lang="lv-LV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F26FB84-2C2B-E72C-F710-BFFF698F48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10</a:t>
            </a:fld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10FA2B5A-7E04-832A-DD95-E021DEA569A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0060" y="1066800"/>
            <a:ext cx="7383829" cy="3733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372364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9EA59B-544A-B500-AEC3-B079D48133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8800" y="136524"/>
            <a:ext cx="7200122" cy="1525097"/>
          </a:xfrm>
        </p:spPr>
        <p:txBody>
          <a:bodyPr>
            <a:normAutofit/>
          </a:bodyPr>
          <a:lstStyle/>
          <a:p>
            <a:pPr algn="ctr"/>
            <a:r>
              <a:rPr lang="lv-LV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7. </a:t>
            </a:r>
            <a:r>
              <a:rPr kumimoji="0" lang="lv-LV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Apstrāde pamatojoties uz leģitīmajām interesēm</a:t>
            </a:r>
            <a:endParaRPr lang="lv-LV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B7423A5-9EF2-9A48-11D2-43A03B5422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11</a:t>
            </a:fld>
            <a:endParaRPr lang="en-US"/>
          </a:p>
        </p:txBody>
      </p:sp>
      <p:pic>
        <p:nvPicPr>
          <p:cNvPr id="12" name="Content Placeholder 11">
            <a:extLst>
              <a:ext uri="{FF2B5EF4-FFF2-40B4-BE49-F238E27FC236}">
                <a16:creationId xmlns:a16="http://schemas.microsoft.com/office/drawing/2014/main" id="{37DEDBA0-F878-7A59-4AD4-AA371E9E106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981200" y="1811559"/>
            <a:ext cx="4855158" cy="47218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813582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F4DDF3-03AC-4948-9B72-F410E0AC6B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8800" y="365126"/>
            <a:ext cx="6686550" cy="1325563"/>
          </a:xfrm>
        </p:spPr>
        <p:txBody>
          <a:bodyPr>
            <a:normAutofit/>
          </a:bodyPr>
          <a:lstStyle/>
          <a:p>
            <a:pPr algn="ctr"/>
            <a:r>
              <a:rPr lang="lv-LV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8. </a:t>
            </a:r>
            <a:r>
              <a:rPr kumimoji="0" lang="lv-LV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Nav piekrišanas atsaukšanas pogas</a:t>
            </a:r>
            <a:endParaRPr lang="lv-LV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BBD763-C74D-8E0F-C36C-50F641A307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" y="1600200"/>
            <a:ext cx="8362950" cy="4576763"/>
          </a:xfrm>
        </p:spPr>
        <p:txBody>
          <a:bodyPr/>
          <a:lstStyle/>
          <a:p>
            <a:pPr marL="0" indent="0">
              <a:buNone/>
            </a:pPr>
            <a:r>
              <a:rPr lang="lv-LV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1) piemērs:</a:t>
            </a:r>
          </a:p>
          <a:p>
            <a:endParaRPr lang="lv-LV" dirty="0"/>
          </a:p>
          <a:p>
            <a:endParaRPr lang="lv-LV" dirty="0"/>
          </a:p>
          <a:p>
            <a:pPr marL="0" indent="0">
              <a:buNone/>
            </a:pPr>
            <a:endParaRPr lang="lv-LV" dirty="0"/>
          </a:p>
          <a:p>
            <a:pPr marL="0" indent="0">
              <a:buNone/>
            </a:pPr>
            <a:r>
              <a:rPr lang="lv-LV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 piemērs:</a:t>
            </a:r>
          </a:p>
          <a:p>
            <a:endParaRPr lang="lv-LV" dirty="0"/>
          </a:p>
          <a:p>
            <a:pPr marL="0" indent="0">
              <a:buNone/>
            </a:pPr>
            <a:endParaRPr lang="lv-LV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6C263B4-BA6A-FE8A-7E51-1B5BD0CC82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12</a:t>
            </a:fld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9AD37750-A88D-E434-46C9-11E1F6DFE7F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9260" y="3617119"/>
            <a:ext cx="7854140" cy="2940844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1B261CD0-AB0B-CC92-CD9E-3623C01A4B6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9073" y="2225580"/>
            <a:ext cx="8862527" cy="689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611941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0303A1-2F7F-CD6B-1C16-6C4FBEDEF90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52400" y="304800"/>
            <a:ext cx="8763000" cy="6248400"/>
          </a:xfrm>
        </p:spPr>
        <p:txBody>
          <a:bodyPr/>
          <a:lstStyle/>
          <a:p>
            <a:pPr marL="0" indent="0">
              <a:buNone/>
            </a:pPr>
            <a:r>
              <a:rPr lang="lv-LV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Labās prakses piemērs</a:t>
            </a:r>
          </a:p>
          <a:p>
            <a:pPr marL="0" indent="0">
              <a:buNone/>
            </a:pPr>
            <a:endParaRPr lang="lv-LV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lv-LV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4DC54B-6C07-7AA2-0793-430669009F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00800" y="6370637"/>
            <a:ext cx="2057400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13</a:t>
            </a:fld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E5718D4A-7542-63D0-B402-A31FE6BF7DF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3400" y="1066800"/>
            <a:ext cx="7521785" cy="2609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134882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7D0FE0-A044-7FC6-6107-8B3572413A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05000" y="365126"/>
            <a:ext cx="6610350" cy="1325563"/>
          </a:xfrm>
        </p:spPr>
        <p:txBody>
          <a:bodyPr>
            <a:normAutofit/>
          </a:bodyPr>
          <a:lstStyle/>
          <a:p>
            <a:pPr algn="ctr"/>
            <a:r>
              <a:rPr kumimoji="0" lang="lv-LV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9. Neprecīzi klasificētas «tehniskās sīkdatnes»</a:t>
            </a:r>
            <a:endParaRPr lang="lv-LV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F46CD98-A314-35BC-263C-3F42EC0C9B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14</a:t>
            </a:fld>
            <a:endParaRPr lang="en-US"/>
          </a:p>
        </p:txBody>
      </p:sp>
      <p:pic>
        <p:nvPicPr>
          <p:cNvPr id="9" name="Content Placeholder 8">
            <a:extLst>
              <a:ext uri="{FF2B5EF4-FFF2-40B4-BE49-F238E27FC236}">
                <a16:creationId xmlns:a16="http://schemas.microsoft.com/office/drawing/2014/main" id="{863FC84A-56F6-3E99-DA07-71F844A09A5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57200" y="1981200"/>
            <a:ext cx="8153400" cy="23378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238280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DA4FDD-5882-AFBD-0E06-60E6AD7B4A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kumimoji="0" lang="lv-LV" sz="33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II. daļa </a:t>
            </a:r>
            <a:br>
              <a:rPr kumimoji="0" lang="lv-LV" sz="33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</a:br>
            <a:endParaRPr lang="lv-LV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6DCEFE-53B3-2668-3052-A06E45C724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15</a:t>
            </a:fld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F65A73C2-8E0A-495B-714B-7393D8A202D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575752"/>
            <a:ext cx="9144000" cy="48457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474174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456599-3CE9-3662-C2D9-9440C61AF9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90600" y="126999"/>
            <a:ext cx="7886700" cy="1325563"/>
          </a:xfrm>
        </p:spPr>
        <p:txBody>
          <a:bodyPr/>
          <a:lstStyle/>
          <a:p>
            <a:pPr algn="ctr"/>
            <a:r>
              <a:rPr kumimoji="0" lang="lv-LV" sz="33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Sīkdatņu </a:t>
            </a:r>
            <a:r>
              <a:rPr kumimoji="0" lang="lv-LV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vadlīniju saturs</a:t>
            </a:r>
            <a:endParaRPr lang="lv-LV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E619CE-7232-753F-7C50-1E549E96D7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1371600"/>
            <a:ext cx="8382000" cy="5486400"/>
          </a:xfrm>
        </p:spPr>
        <p:txBody>
          <a:bodyPr>
            <a:normAutofit fontScale="40000" lnSpcReduction="20000"/>
          </a:bodyPr>
          <a:lstStyle/>
          <a:p>
            <a:pPr marL="0" indent="0">
              <a:buNone/>
            </a:pPr>
            <a:r>
              <a:rPr lang="lv-LV" sz="3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DEFINĪCIJAS </a:t>
            </a:r>
          </a:p>
          <a:p>
            <a:pPr marL="0" indent="0">
              <a:buNone/>
            </a:pPr>
            <a:r>
              <a:rPr lang="lv-LV" sz="3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SĪKDATŅU REGULĒJOŠO NORMATĪVO AKTU MIJIEDARBĪBA</a:t>
            </a:r>
          </a:p>
          <a:p>
            <a:pPr marL="0" indent="0">
              <a:buNone/>
            </a:pPr>
            <a:r>
              <a:rPr lang="lv-LV" sz="3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SĪKDATNES</a:t>
            </a:r>
          </a:p>
          <a:p>
            <a:r>
              <a:rPr lang="lv-LV" sz="3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Sīkdatņu funkcijas</a:t>
            </a:r>
          </a:p>
          <a:p>
            <a:r>
              <a:rPr lang="lv-LV" sz="3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Sīkdatņu kategorijas atbilstoši pārvaldības struktūrai</a:t>
            </a:r>
          </a:p>
          <a:p>
            <a:r>
              <a:rPr lang="lv-LV" sz="3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Sīkdatņu kategorijas atbilstoši to nolūkam </a:t>
            </a:r>
          </a:p>
          <a:p>
            <a:r>
              <a:rPr lang="lv-LV" sz="3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Sīkdatņu veidi atkarībā no to glabāšanas veida </a:t>
            </a:r>
          </a:p>
          <a:p>
            <a:pPr marL="0" indent="0">
              <a:buNone/>
            </a:pPr>
            <a:r>
              <a:rPr lang="lv-LV" sz="3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NOSACĪJUMI SĪKDATŅU IZMANTOŠANAI TĪMEKĻA VIETNEI </a:t>
            </a:r>
          </a:p>
          <a:p>
            <a:r>
              <a:rPr lang="lv-LV" sz="3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Skaidra un visaptveroša informācija </a:t>
            </a:r>
          </a:p>
          <a:p>
            <a:r>
              <a:rPr lang="lv-LV" sz="3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Skaidra informācija  </a:t>
            </a:r>
          </a:p>
          <a:p>
            <a:r>
              <a:rPr lang="lv-LV" sz="3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Visaptveroša informācija</a:t>
            </a:r>
          </a:p>
          <a:p>
            <a:r>
              <a:rPr lang="lv-LV" sz="3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Piekrišana</a:t>
            </a:r>
          </a:p>
          <a:p>
            <a:r>
              <a:rPr lang="lv-LV" sz="3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Piekrišanas rīki </a:t>
            </a:r>
          </a:p>
          <a:p>
            <a:r>
              <a:rPr lang="lv-LV" sz="3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Lietotāja pārlūkprogrammas iestatījumi kā metode piekrišanas iegūšanai </a:t>
            </a:r>
          </a:p>
          <a:p>
            <a:r>
              <a:rPr lang="lv-LV" sz="3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 nepilngadīgām personām iegūta piekrišana </a:t>
            </a:r>
          </a:p>
          <a:p>
            <a:r>
              <a:rPr lang="lv-LV" sz="3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Pierādāma piekrišana </a:t>
            </a:r>
          </a:p>
          <a:p>
            <a:r>
              <a:rPr lang="lv-LV" sz="3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Atsaucama piekrišana</a:t>
            </a:r>
          </a:p>
          <a:p>
            <a:r>
              <a:rPr lang="lv-LV" sz="3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Piekrišanas atjaunošana un izmaiņas sīkdatņu izmantošanā.</a:t>
            </a:r>
          </a:p>
          <a:p>
            <a:r>
              <a:rPr lang="lv-LV" sz="3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Piekrišanas nosacījuma izņēmumi </a:t>
            </a:r>
          </a:p>
          <a:p>
            <a:pPr marL="0" indent="0">
              <a:buNone/>
            </a:pPr>
            <a:r>
              <a:rPr lang="lv-LV" sz="3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5. IETEKMES NOVĒRTĒJUMS SĪKDATŅU IZMATOŠANAI </a:t>
            </a:r>
          </a:p>
          <a:p>
            <a:pPr marL="0" indent="0">
              <a:buNone/>
            </a:pPr>
            <a:r>
              <a:rPr lang="lv-LV" sz="3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6. PARAUGS SĪKDATŅU POLITIKAI </a:t>
            </a:r>
          </a:p>
          <a:p>
            <a:endParaRPr lang="lv-LV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62A270D-A0C5-57C4-938A-094235F835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70098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le 3"/>
          <p:cNvSpPr>
            <a:spLocks noGrp="1"/>
          </p:cNvSpPr>
          <p:nvPr>
            <p:ph type="ctrTitle"/>
          </p:nvPr>
        </p:nvSpPr>
        <p:spPr>
          <a:xfrm>
            <a:off x="1143000" y="511747"/>
            <a:ext cx="6858000" cy="1616074"/>
          </a:xfrm>
        </p:spPr>
        <p:txBody>
          <a:bodyPr anchor="t">
            <a:noAutofit/>
          </a:bodyPr>
          <a:lstStyle/>
          <a:p>
            <a:pPr algn="ctr">
              <a:lnSpc>
                <a:spcPct val="90000"/>
              </a:lnSpc>
              <a:spcBef>
                <a:spcPts val="600"/>
              </a:spcBef>
              <a:tabLst>
                <a:tab pos="5741988" algn="l"/>
              </a:tabLst>
            </a:pPr>
            <a:br>
              <a:rPr lang="lv-LV" sz="2800" dirty="0">
                <a:latin typeface="Times New Roman" pitchFamily="18" charset="0"/>
                <a:cs typeface="Times New Roman" pitchFamily="18" charset="0"/>
              </a:rPr>
            </a:br>
            <a:br>
              <a:rPr lang="lv-LV" sz="2800" dirty="0">
                <a:latin typeface="Times New Roman" pitchFamily="18" charset="0"/>
                <a:cs typeface="Times New Roman" pitchFamily="18" charset="0"/>
              </a:rPr>
            </a:br>
            <a:endParaRPr lang="lv-LV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1371600" y="2567413"/>
            <a:ext cx="6858000" cy="1616075"/>
          </a:xfrm>
        </p:spPr>
        <p:txBody>
          <a:bodyPr/>
          <a:lstStyle/>
          <a:p>
            <a:br>
              <a:rPr kumimoji="0" lang="lv-LV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</a:br>
            <a:r>
              <a:rPr kumimoji="0" lang="lv-LV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Paldies par uzmanību!</a:t>
            </a:r>
          </a:p>
          <a:p>
            <a:endParaRPr lang="lv-LV" sz="3200" dirty="0">
              <a:solidFill>
                <a:prstClr val="black"/>
              </a:solidFill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9" name="Subtitle 2"/>
          <p:cNvSpPr txBox="1">
            <a:spLocks/>
          </p:cNvSpPr>
          <p:nvPr/>
        </p:nvSpPr>
        <p:spPr>
          <a:xfrm>
            <a:off x="2286000" y="5334000"/>
            <a:ext cx="6400800" cy="609600"/>
          </a:xfrm>
          <a:prstGeom prst="rect">
            <a:avLst/>
          </a:prstGeom>
        </p:spPr>
        <p:txBody>
          <a:bodyPr vert="horz" lIns="93957" tIns="46979" rIns="93957" bIns="46979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lv-LV" sz="1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622199"/>
            <a:ext cx="9144000" cy="2446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02852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2A8BA7-EA0F-7493-9EBF-26D4142E35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90600" y="320674"/>
            <a:ext cx="7886700" cy="1325563"/>
          </a:xfrm>
        </p:spPr>
        <p:txBody>
          <a:bodyPr>
            <a:normAutofit/>
          </a:bodyPr>
          <a:lstStyle/>
          <a:p>
            <a:pPr algn="ctr"/>
            <a:r>
              <a:rPr lang="lv-LV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I. daļa </a:t>
            </a:r>
            <a:br>
              <a:rPr lang="lv-LV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lv-LV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Sīkdatņu pārkāpuma kategorijas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0C1D7D-7D8F-E26B-1648-F076C13E3F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lv-LV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Pārkāpuma kategorijas:</a:t>
            </a:r>
          </a:p>
          <a:p>
            <a:pPr marL="457200" indent="-457200">
              <a:buFont typeface="+mj-lt"/>
              <a:buAutoNum type="arabicPeriod"/>
            </a:pPr>
            <a:r>
              <a:rPr lang="lv-LV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Nav atteikšanās poga pirmajā slānī (informatīvajā brīdinājuma logā).</a:t>
            </a:r>
          </a:p>
          <a:p>
            <a:pPr marL="457200" indent="-457200">
              <a:buFont typeface="+mj-lt"/>
              <a:buAutoNum type="arabicPeriod"/>
            </a:pPr>
            <a:r>
              <a:rPr lang="lv-LV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Iepriekš atzīmētas sīkdatnes otrajā slānī.</a:t>
            </a:r>
          </a:p>
          <a:p>
            <a:pPr marL="457200" indent="-457200">
              <a:buFont typeface="+mj-lt"/>
              <a:buAutoNum type="arabicPeriod"/>
            </a:pPr>
            <a:r>
              <a:rPr lang="lv-LV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Maldinošs saites dizains, lai atteiktos no sīkdatnēm.</a:t>
            </a:r>
          </a:p>
          <a:p>
            <a:pPr marL="457200" indent="-457200">
              <a:buFont typeface="+mj-lt"/>
              <a:buAutoNum type="arabicPeriod"/>
            </a:pPr>
            <a:r>
              <a:rPr lang="lv-LV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Maldinošas pogu krāsas.</a:t>
            </a:r>
          </a:p>
          <a:p>
            <a:pPr marL="457200" indent="-457200">
              <a:buFont typeface="+mj-lt"/>
              <a:buAutoNum type="arabicPeriod"/>
            </a:pPr>
            <a:r>
              <a:rPr lang="lv-LV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Maldinošs pogu kontrasts.</a:t>
            </a:r>
          </a:p>
          <a:p>
            <a:pPr marL="457200" indent="-457200">
              <a:buFont typeface="+mj-lt"/>
              <a:buAutoNum type="arabicPeriod"/>
            </a:pPr>
            <a:r>
              <a:rPr lang="lv-LV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Maldinošs teksta stils.</a:t>
            </a:r>
          </a:p>
          <a:p>
            <a:pPr marL="457200" indent="-457200">
              <a:buFont typeface="+mj-lt"/>
              <a:buAutoNum type="arabicPeriod"/>
            </a:pPr>
            <a:r>
              <a:rPr lang="lv-LV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Apstrāde pamatojoties uz leģitīmajām interesēm.</a:t>
            </a:r>
          </a:p>
          <a:p>
            <a:pPr marL="457200" indent="-457200">
              <a:buFont typeface="+mj-lt"/>
              <a:buAutoNum type="arabicPeriod"/>
            </a:pPr>
            <a:r>
              <a:rPr lang="lv-LV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Nav piekrišanas atsaukšanas pogas.</a:t>
            </a:r>
          </a:p>
          <a:p>
            <a:pPr marL="457200" indent="-457200">
              <a:buFont typeface="+mj-lt"/>
              <a:buAutoNum type="arabicPeriod"/>
            </a:pPr>
            <a:r>
              <a:rPr lang="lv-LV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Neprecīzi klasificētas «tehniskās sīkdatnes».</a:t>
            </a:r>
          </a:p>
          <a:p>
            <a:pPr marL="457200" indent="-457200">
              <a:buFont typeface="+mj-lt"/>
              <a:buAutoNum type="arabicPeriod"/>
            </a:pPr>
            <a:endParaRPr lang="lv-LV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lv-LV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endParaRPr lang="lv-LV" sz="32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endParaRPr lang="lv-LV" sz="3200" b="1" kern="0" dirty="0">
              <a:solidFill>
                <a:srgbClr val="2F5496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Courier New" panose="02070309020205020404" pitchFamily="49" charset="0"/>
              <a:buChar char="o"/>
            </a:pPr>
            <a:endParaRPr lang="lv-LV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F7628BB-43DC-8E98-BBCF-EEDBDE76B2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54241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7B324B-E5B9-2845-002C-633F235650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10368"/>
            <a:ext cx="7886700" cy="1325563"/>
          </a:xfrm>
        </p:spPr>
        <p:txBody>
          <a:bodyPr/>
          <a:lstStyle/>
          <a:p>
            <a:pPr algn="ctr"/>
            <a:r>
              <a:rPr lang="lv-LV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Nav atteikšanās pogas pirmajā slānī (informatīvajā brīdinājuma logā)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E4D38B-5C17-DBF1-0575-5F0AE9ACD5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150" y="1825625"/>
            <a:ext cx="8896350" cy="4270375"/>
          </a:xfrm>
        </p:spPr>
        <p:txBody>
          <a:bodyPr/>
          <a:lstStyle/>
          <a:p>
            <a:pPr marL="0" indent="0">
              <a:buNone/>
            </a:pPr>
            <a:r>
              <a:rPr lang="lv-LV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1) piemērs:</a:t>
            </a:r>
          </a:p>
          <a:p>
            <a:pPr marL="0" indent="0">
              <a:buNone/>
            </a:pPr>
            <a:endParaRPr lang="lv-LV" sz="1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lv-LV" sz="1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lv-LV" dirty="0"/>
          </a:p>
          <a:p>
            <a:pPr marL="0" indent="0">
              <a:buNone/>
            </a:pPr>
            <a:r>
              <a:rPr lang="lv-LV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 piemērs:</a:t>
            </a:r>
          </a:p>
          <a:p>
            <a:pPr marL="0" indent="0">
              <a:buNone/>
            </a:pPr>
            <a:endParaRPr lang="lv-LV" dirty="0"/>
          </a:p>
          <a:p>
            <a:pPr marL="0" indent="0">
              <a:buNone/>
            </a:pPr>
            <a:endParaRPr lang="lv-LV" dirty="0"/>
          </a:p>
          <a:p>
            <a:pPr marL="0" indent="0">
              <a:buNone/>
            </a:pPr>
            <a:endParaRPr lang="lv-LV" dirty="0"/>
          </a:p>
          <a:p>
            <a:pPr marL="0" indent="0">
              <a:buNone/>
            </a:pPr>
            <a:endParaRPr lang="lv-LV" dirty="0"/>
          </a:p>
          <a:p>
            <a:pPr marL="0" indent="0">
              <a:buNone/>
            </a:pPr>
            <a:endParaRPr lang="lv-LV" dirty="0"/>
          </a:p>
          <a:p>
            <a:endParaRPr lang="lv-LV" dirty="0"/>
          </a:p>
          <a:p>
            <a:endParaRPr lang="lv-LV" dirty="0"/>
          </a:p>
          <a:p>
            <a:endParaRPr lang="lv-LV" dirty="0"/>
          </a:p>
          <a:p>
            <a:pPr marL="0" indent="0">
              <a:buNone/>
            </a:pPr>
            <a:endParaRPr lang="lv-LV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5E212EA-F837-B71F-4C6B-885A797B9A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4F076C02-82C2-DCD9-5EE8-8E5DEF965C1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3156" y="2362200"/>
            <a:ext cx="9020175" cy="658682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8AD7C04B-5907-1610-1274-F4142A1682F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3400" y="3744756"/>
            <a:ext cx="7408895" cy="26115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48220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CFEF0C-AE01-306E-7158-5E1B62A80FE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28600" y="136524"/>
            <a:ext cx="8763000" cy="6584952"/>
          </a:xfrm>
        </p:spPr>
        <p:txBody>
          <a:bodyPr/>
          <a:lstStyle/>
          <a:p>
            <a:pPr marL="0" indent="0">
              <a:buNone/>
            </a:pPr>
            <a:r>
              <a:rPr lang="lv-LV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Labās prakses piemēri</a:t>
            </a:r>
          </a:p>
          <a:p>
            <a:pPr marL="0" indent="0">
              <a:buNone/>
            </a:pPr>
            <a:r>
              <a:rPr lang="lv-LV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1) piemērs:</a:t>
            </a:r>
          </a:p>
          <a:p>
            <a:pPr marL="0" indent="0">
              <a:buNone/>
            </a:pPr>
            <a:endParaRPr lang="lv-LV" dirty="0"/>
          </a:p>
          <a:p>
            <a:pPr marL="0" indent="0">
              <a:buNone/>
            </a:pPr>
            <a:endParaRPr lang="lv-LV" dirty="0"/>
          </a:p>
          <a:p>
            <a:pPr marL="0" indent="0">
              <a:buNone/>
            </a:pPr>
            <a:endParaRPr lang="lv-LV" dirty="0"/>
          </a:p>
          <a:p>
            <a:pPr marL="0" indent="0">
              <a:buNone/>
            </a:pPr>
            <a:endParaRPr lang="lv-LV" dirty="0"/>
          </a:p>
          <a:p>
            <a:pPr marL="0" indent="0">
              <a:buNone/>
            </a:pPr>
            <a:endParaRPr lang="lv-LV" dirty="0"/>
          </a:p>
          <a:p>
            <a:pPr marL="0" indent="0">
              <a:buNone/>
            </a:pPr>
            <a:endParaRPr lang="lv-LV" dirty="0"/>
          </a:p>
          <a:p>
            <a:pPr marL="0" indent="0">
              <a:buNone/>
            </a:pPr>
            <a:endParaRPr lang="lv-LV" dirty="0"/>
          </a:p>
          <a:p>
            <a:pPr marL="0" indent="0">
              <a:buNone/>
            </a:pPr>
            <a:endParaRPr lang="lv-LV" dirty="0"/>
          </a:p>
          <a:p>
            <a:pPr marL="0" indent="0">
              <a:buNone/>
            </a:pPr>
            <a:r>
              <a:rPr lang="lv-LV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 piemērs:</a:t>
            </a:r>
          </a:p>
          <a:p>
            <a:pPr marL="0" indent="0">
              <a:buNone/>
            </a:pPr>
            <a:endParaRPr lang="lv-LV" dirty="0"/>
          </a:p>
          <a:p>
            <a:pPr marL="0" indent="0">
              <a:buNone/>
            </a:pPr>
            <a:endParaRPr lang="lv-LV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794E791-913B-6554-FEFD-6C4684B327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4352FB1C-2676-580E-DE99-950C26095FE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22372" y="914400"/>
            <a:ext cx="5876925" cy="2971800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61F8C4F6-8FC3-A4A7-2F4A-02451695F16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84297" y="4368153"/>
            <a:ext cx="5715000" cy="2019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82815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52AEF1-5703-0814-07A0-BB9DB5F0CB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8800" y="365126"/>
            <a:ext cx="6686550" cy="1325563"/>
          </a:xfrm>
        </p:spPr>
        <p:txBody>
          <a:bodyPr/>
          <a:lstStyle/>
          <a:p>
            <a:pPr algn="ctr"/>
            <a:r>
              <a:rPr kumimoji="0" lang="lv-LV" sz="29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2. Iepriekš atzīmētas sīkdatnes otrajā slānī</a:t>
            </a:r>
            <a:endParaRPr lang="lv-LV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CFD0F7-DE4B-BC0D-5D12-3A098161D5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2590800"/>
            <a:ext cx="8210550" cy="3902074"/>
          </a:xfrm>
        </p:spPr>
        <p:txBody>
          <a:bodyPr/>
          <a:lstStyle/>
          <a:p>
            <a:pPr marL="0" indent="0">
              <a:buNone/>
            </a:pPr>
            <a:endParaRPr lang="lv-LV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5B09D02-C110-7F77-5CD9-73B666DD3E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D8E97DD4-C5B1-C175-C0D6-D5CDC9653C4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4582" y="1690689"/>
            <a:ext cx="8554618" cy="49164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37892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6C0C1B-A36B-F19F-7919-92ABF20829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47800" y="263524"/>
            <a:ext cx="6934200" cy="1325563"/>
          </a:xfrm>
        </p:spPr>
        <p:txBody>
          <a:bodyPr>
            <a:normAutofit/>
          </a:bodyPr>
          <a:lstStyle/>
          <a:p>
            <a:pPr algn="ctr"/>
            <a:r>
              <a:rPr lang="lv-LV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kumimoji="0" lang="lv-LV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Maldinošs saites dizains, lai atteiktos no sīkdatnēm</a:t>
            </a:r>
            <a:endParaRPr lang="lv-LV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1C5DCE-975D-5222-5576-55D6998847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" y="1524000"/>
            <a:ext cx="8362950" cy="4832351"/>
          </a:xfrm>
        </p:spPr>
        <p:txBody>
          <a:bodyPr/>
          <a:lstStyle/>
          <a:p>
            <a:pPr marL="0" indent="0">
              <a:buNone/>
            </a:pPr>
            <a:r>
              <a:rPr lang="lv-LV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1) piemērs:</a:t>
            </a:r>
          </a:p>
          <a:p>
            <a:endParaRPr lang="lv-LV" dirty="0"/>
          </a:p>
          <a:p>
            <a:endParaRPr lang="lv-LV" dirty="0"/>
          </a:p>
          <a:p>
            <a:endParaRPr lang="lv-LV" dirty="0"/>
          </a:p>
          <a:p>
            <a:endParaRPr lang="lv-LV" dirty="0"/>
          </a:p>
          <a:p>
            <a:endParaRPr lang="lv-LV" dirty="0"/>
          </a:p>
          <a:p>
            <a:endParaRPr lang="lv-LV" dirty="0"/>
          </a:p>
          <a:p>
            <a:pPr marL="0" indent="0">
              <a:buNone/>
            </a:pPr>
            <a:r>
              <a:rPr lang="lv-LV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 piemērs:</a:t>
            </a:r>
          </a:p>
          <a:p>
            <a:pPr marL="0" indent="0">
              <a:buNone/>
            </a:pPr>
            <a:endParaRPr lang="lv-LV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6BB05AD-D9F8-A54E-208A-43DE83020C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23831AA2-A5DE-5D21-C93A-ADD0E6607BC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4350" y="1944687"/>
            <a:ext cx="7983130" cy="2282825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F28C2AEE-0C73-D6D0-23A0-AB6C9B32E89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3400" y="4592637"/>
            <a:ext cx="6072242" cy="22653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79951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4BA8C7-B0E1-0274-D072-FCC9291D8D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76400" y="243483"/>
            <a:ext cx="6534150" cy="1325563"/>
          </a:xfrm>
        </p:spPr>
        <p:txBody>
          <a:bodyPr>
            <a:normAutofit/>
          </a:bodyPr>
          <a:lstStyle/>
          <a:p>
            <a:pPr algn="ctr"/>
            <a:r>
              <a:rPr lang="lv-LV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kumimoji="0" lang="lv-LV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Maldinošas pogu krāsas</a:t>
            </a:r>
            <a:endParaRPr lang="lv-LV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CAB981-3FF4-87C4-03FB-BF5D6B03AE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8600" y="1847851"/>
            <a:ext cx="8286750" cy="4351338"/>
          </a:xfrm>
        </p:spPr>
        <p:txBody>
          <a:bodyPr/>
          <a:lstStyle/>
          <a:p>
            <a:pPr marL="0" indent="0">
              <a:buNone/>
            </a:pPr>
            <a:r>
              <a:rPr lang="lv-LV" b="1" dirty="0"/>
              <a:t>1) </a:t>
            </a:r>
            <a:r>
              <a:rPr lang="lv-LV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piemērs:</a:t>
            </a:r>
          </a:p>
          <a:p>
            <a:endParaRPr lang="lv-LV" dirty="0"/>
          </a:p>
          <a:p>
            <a:endParaRPr lang="lv-LV" dirty="0"/>
          </a:p>
          <a:p>
            <a:endParaRPr lang="lv-LV" dirty="0"/>
          </a:p>
          <a:p>
            <a:endParaRPr lang="lv-LV" dirty="0"/>
          </a:p>
          <a:p>
            <a:pPr marL="0" indent="0">
              <a:buNone/>
            </a:pPr>
            <a:r>
              <a:rPr lang="lv-LV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 piemērs:</a:t>
            </a:r>
          </a:p>
          <a:p>
            <a:pPr marL="0" indent="0">
              <a:buNone/>
            </a:pPr>
            <a:endParaRPr lang="lv-LV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B51250C-A867-1674-CED5-F8B8A3EBC5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7</a:t>
            </a:fld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712C7BAE-66FF-408F-8EDF-B6A115F304C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6800" y="2405461"/>
            <a:ext cx="5682192" cy="990600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F05D72C4-3292-3623-3796-34CD384E94E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66800" y="4648200"/>
            <a:ext cx="6162675" cy="866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309005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112DDF-43C5-E1B5-87E1-E6E4CC15BD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lv-LV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5.</a:t>
            </a:r>
            <a:r>
              <a:rPr kumimoji="0" lang="lv-LV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Maldinošs pogu kontrasts</a:t>
            </a:r>
            <a:endParaRPr lang="lv-LV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1DC05A0-A880-40C2-A1BB-8845A69456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8</a:t>
            </a:fld>
            <a:endParaRPr lang="en-US"/>
          </a:p>
        </p:txBody>
      </p:sp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id="{5B25D461-4EF2-E99A-011E-E4ACF20C846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33400" y="1752600"/>
            <a:ext cx="7886700" cy="36936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199321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5B2649-AF56-8B5B-6850-2E21D09307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lv-LV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6. </a:t>
            </a:r>
            <a:r>
              <a:rPr kumimoji="0" lang="lv-LV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Maldinošs teksta stils</a:t>
            </a:r>
            <a:endParaRPr lang="lv-LV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E4D253B-10AD-6F58-DB39-A5945D9859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9</a:t>
            </a:fld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39211B5-FE4C-E482-3C89-7F8BAD243B3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0075" y="2133600"/>
            <a:ext cx="7943850" cy="2590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87274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4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7684</TotalTime>
  <Words>320</Words>
  <Application>Microsoft Office PowerPoint</Application>
  <PresentationFormat>On-screen Show (4:3)</PresentationFormat>
  <Paragraphs>115</Paragraphs>
  <Slides>17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17</vt:i4>
      </vt:variant>
    </vt:vector>
  </HeadingPairs>
  <TitlesOfParts>
    <vt:vector size="26" baseType="lpstr">
      <vt:lpstr>Arial</vt:lpstr>
      <vt:lpstr>Calibri</vt:lpstr>
      <vt:lpstr>Calibri Light</vt:lpstr>
      <vt:lpstr>Courier New</vt:lpstr>
      <vt:lpstr>Times New Roman</vt:lpstr>
      <vt:lpstr>Wingdings</vt:lpstr>
      <vt:lpstr>Office Theme</vt:lpstr>
      <vt:lpstr>1_Office Theme</vt:lpstr>
      <vt:lpstr>4_Office Theme</vt:lpstr>
      <vt:lpstr>Personas datu apstrāde, izmantojot sīkdatnes </vt:lpstr>
      <vt:lpstr>I. daļa  Sīkdatņu pārkāpuma kategorijas</vt:lpstr>
      <vt:lpstr>1. Nav atteikšanās pogas pirmajā slānī (informatīvajā brīdinājuma logā)</vt:lpstr>
      <vt:lpstr>PowerPoint Presentation</vt:lpstr>
      <vt:lpstr>2. Iepriekš atzīmētas sīkdatnes otrajā slānī</vt:lpstr>
      <vt:lpstr>3. Maldinošs saites dizains, lai atteiktos no sīkdatnēm</vt:lpstr>
      <vt:lpstr>4. Maldinošas pogu krāsas</vt:lpstr>
      <vt:lpstr>5. Maldinošs pogu kontrasts</vt:lpstr>
      <vt:lpstr>6. Maldinošs teksta stils</vt:lpstr>
      <vt:lpstr>PowerPoint Presentation</vt:lpstr>
      <vt:lpstr>7. Apstrāde pamatojoties uz leģitīmajām interesēm</vt:lpstr>
      <vt:lpstr>8. Nav piekrišanas atsaukšanas pogas</vt:lpstr>
      <vt:lpstr>PowerPoint Presentation</vt:lpstr>
      <vt:lpstr>9. Neprecīzi klasificētas «tehniskās sīkdatnes»</vt:lpstr>
      <vt:lpstr>II. daļa  </vt:lpstr>
      <vt:lpstr>Sīkdatņu vadlīniju saturs</vt:lpstr>
      <vt:lpstr>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Prezentācijas tēmas nosaukums</dc:title>
  <dc:creator>Dagnija</dc:creator>
  <cp:lastModifiedBy>Agita Silniece</cp:lastModifiedBy>
  <cp:revision>573</cp:revision>
  <cp:lastPrinted>2018-10-30T09:51:42Z</cp:lastPrinted>
  <dcterms:created xsi:type="dcterms:W3CDTF">2006-08-16T00:00:00Z</dcterms:created>
  <dcterms:modified xsi:type="dcterms:W3CDTF">2022-06-30T15:12:01Z</dcterms:modified>
</cp:coreProperties>
</file>