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66" r:id="rId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125D5-D004-470D-A1B7-F5A808861F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6585-D327-4259-9F48-BF56D8306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6585-D327-4259-9F48-BF56D83065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035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547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65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750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067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43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833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72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45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3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865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F4F9-4288-4FAD-A730-B929A75F53B7}" type="datetimeFigureOut">
              <a:rPr lang="lv-LV" smtClean="0"/>
              <a:t>01.11.2020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6C83-458E-4460-AE2A-88963F8884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224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apcha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hatsapp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1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73" y="3428999"/>
            <a:ext cx="2279178" cy="2330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041" y="984578"/>
            <a:ext cx="1953442" cy="1894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718" y="984578"/>
            <a:ext cx="2771775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933" y="3428999"/>
            <a:ext cx="2549344" cy="23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0763" y="1606126"/>
            <a:ext cx="7550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dirty="0">
                <a:hlinkClick r:id="rId3"/>
              </a:rPr>
              <a:t>https://www.instagram.com</a:t>
            </a:r>
            <a:r>
              <a:rPr lang="lv-LV" sz="3200" dirty="0" smtClean="0">
                <a:hlinkClick r:id="rId3"/>
              </a:rPr>
              <a:t>/</a:t>
            </a:r>
          </a:p>
          <a:p>
            <a:pPr algn="ctr"/>
            <a:endParaRPr lang="lv-LV" sz="3200" dirty="0">
              <a:hlinkClick r:id="rId3"/>
            </a:endParaRPr>
          </a:p>
          <a:p>
            <a:pPr algn="ctr"/>
            <a:r>
              <a:rPr lang="lv-LV" sz="3200" dirty="0">
                <a:hlinkClick r:id="rId3"/>
              </a:rPr>
              <a:t>https://www.facebook.com</a:t>
            </a:r>
            <a:r>
              <a:rPr lang="lv-LV" sz="3200" dirty="0" smtClean="0">
                <a:hlinkClick r:id="rId3"/>
              </a:rPr>
              <a:t>/</a:t>
            </a:r>
          </a:p>
          <a:p>
            <a:pPr algn="ctr"/>
            <a:endParaRPr lang="lv-LV" sz="3200" dirty="0">
              <a:hlinkClick r:id="rId3"/>
            </a:endParaRPr>
          </a:p>
          <a:p>
            <a:pPr algn="ctr"/>
            <a:r>
              <a:rPr lang="lv-LV" sz="3200" dirty="0" smtClean="0">
                <a:hlinkClick r:id="rId3"/>
              </a:rPr>
              <a:t>https</a:t>
            </a:r>
            <a:r>
              <a:rPr lang="lv-LV" sz="3200" dirty="0">
                <a:hlinkClick r:id="rId3"/>
              </a:rPr>
              <a:t>://www.snapchat.com/</a:t>
            </a:r>
            <a:endParaRPr lang="lv-LV" sz="3200" dirty="0"/>
          </a:p>
          <a:p>
            <a:pPr algn="ctr"/>
            <a:endParaRPr lang="lv-LV" sz="3200" dirty="0"/>
          </a:p>
          <a:p>
            <a:pPr algn="ctr"/>
            <a:r>
              <a:rPr lang="lv-LV" sz="3200" dirty="0">
                <a:hlinkClick r:id="rId4"/>
              </a:rPr>
              <a:t>https://www.whatsapp.com/</a:t>
            </a:r>
            <a:endParaRPr lang="lv-LV" sz="3200" dirty="0"/>
          </a:p>
        </p:txBody>
      </p:sp>
      <p:sp>
        <p:nvSpPr>
          <p:cNvPr id="5" name="Rectangle 4"/>
          <p:cNvSpPr/>
          <p:nvPr/>
        </p:nvSpPr>
        <p:spPr>
          <a:xfrm>
            <a:off x="990600" y="675367"/>
            <a:ext cx="840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b="1" dirty="0" smtClean="0"/>
              <a:t>Sociālo tīklu un aplikāciju tīmekļa vietnes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42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4738255" y="258465"/>
            <a:ext cx="6826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dirty="0" smtClean="0"/>
              <a:t>Uzdevumi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4613564" y="1134566"/>
            <a:ext cx="74849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1600" dirty="0"/>
          </a:p>
          <a:p>
            <a:pPr algn="ctr"/>
            <a:r>
              <a:rPr lang="lv-LV" sz="1600" b="1" dirty="0"/>
              <a:t>1</a:t>
            </a:r>
            <a:r>
              <a:rPr lang="lv-LV" b="1" dirty="0"/>
              <a:t>) </a:t>
            </a:r>
            <a:r>
              <a:rPr lang="lv-LV" b="1" dirty="0" smtClean="0"/>
              <a:t>Atrast </a:t>
            </a:r>
            <a:r>
              <a:rPr lang="lv-LV" b="1" dirty="0"/>
              <a:t>privātuma politikas un lietošanas </a:t>
            </a:r>
            <a:r>
              <a:rPr lang="lv-LV" b="1" dirty="0" smtClean="0"/>
              <a:t>noteikumus?</a:t>
            </a:r>
            <a:endParaRPr lang="lv-LV" b="1" dirty="0"/>
          </a:p>
          <a:p>
            <a:pPr algn="ctr"/>
            <a:endParaRPr lang="lv-LV" dirty="0"/>
          </a:p>
          <a:p>
            <a:pPr algn="ctr"/>
            <a:r>
              <a:rPr lang="lv-LV" b="1" dirty="0"/>
              <a:t>2) </a:t>
            </a:r>
            <a:r>
              <a:rPr lang="lv-LV" b="1" dirty="0" smtClean="0"/>
              <a:t>Jautājums attiecībā </a:t>
            </a:r>
            <a:r>
              <a:rPr lang="lv-LV" b="1" dirty="0"/>
              <a:t>uz </a:t>
            </a:r>
            <a:r>
              <a:rPr lang="lv-LV" b="1" dirty="0" smtClean="0"/>
              <a:t>Instagram/Facebook: </a:t>
            </a:r>
          </a:p>
          <a:p>
            <a:pPr algn="ctr"/>
            <a:r>
              <a:rPr lang="lv-LV" b="1" dirty="0" smtClean="0"/>
              <a:t>- </a:t>
            </a:r>
            <a:r>
              <a:rPr lang="lv-LV" b="1" dirty="0"/>
              <a:t>vai ir saprotams, uz kuru no sociālajiem </a:t>
            </a:r>
            <a:r>
              <a:rPr lang="lv-LV" b="1" dirty="0" smtClean="0"/>
              <a:t>tīkliem privātuma politika ir attiecināma?</a:t>
            </a:r>
          </a:p>
          <a:p>
            <a:pPr algn="ctr"/>
            <a:endParaRPr lang="lv-LV" b="1" dirty="0"/>
          </a:p>
          <a:p>
            <a:pPr algn="ctr"/>
            <a:r>
              <a:rPr lang="lv-LV" b="1" dirty="0" smtClean="0"/>
              <a:t>3</a:t>
            </a:r>
            <a:r>
              <a:rPr lang="lv-LV" b="1" dirty="0"/>
              <a:t>) </a:t>
            </a:r>
            <a:r>
              <a:rPr lang="lv-LV" b="1" dirty="0" smtClean="0"/>
              <a:t>Vai </a:t>
            </a:r>
            <a:r>
              <a:rPr lang="lv-LV" b="1" dirty="0"/>
              <a:t>ir iespējams atrast kontaktinformāciju, kā sazināties ar attiecīgo sociālo </a:t>
            </a:r>
            <a:r>
              <a:rPr lang="lv-LV" b="1" dirty="0" smtClean="0"/>
              <a:t>tīklu?</a:t>
            </a:r>
            <a:endParaRPr lang="lv-LV" b="1" dirty="0"/>
          </a:p>
          <a:p>
            <a:pPr algn="ctr"/>
            <a:endParaRPr lang="lv-LV" b="1" dirty="0"/>
          </a:p>
          <a:p>
            <a:pPr algn="ctr"/>
            <a:r>
              <a:rPr lang="lv-LV" b="1" dirty="0"/>
              <a:t>4) </a:t>
            </a:r>
            <a:r>
              <a:rPr lang="lv-LV" b="1" dirty="0" smtClean="0"/>
              <a:t>Vai no </a:t>
            </a:r>
            <a:r>
              <a:rPr lang="lv-LV" b="1" dirty="0"/>
              <a:t>privātuma politikām var </a:t>
            </a:r>
            <a:r>
              <a:rPr lang="lv-LV" b="1" dirty="0" smtClean="0"/>
              <a:t>saprast:</a:t>
            </a:r>
          </a:p>
          <a:p>
            <a:pPr marL="285750" indent="-285750" algn="ctr">
              <a:buFontTx/>
              <a:buChar char="-"/>
            </a:pPr>
            <a:r>
              <a:rPr lang="lv-LV" b="1" dirty="0" smtClean="0"/>
              <a:t>kādi dati </a:t>
            </a:r>
            <a:r>
              <a:rPr lang="lv-LV" b="1" dirty="0"/>
              <a:t>tiek </a:t>
            </a:r>
            <a:r>
              <a:rPr lang="lv-LV" b="1" dirty="0" smtClean="0"/>
              <a:t>vākti? </a:t>
            </a:r>
          </a:p>
          <a:p>
            <a:pPr marL="285750" indent="-285750" algn="ctr">
              <a:buFontTx/>
              <a:buChar char="-"/>
            </a:pPr>
            <a:r>
              <a:rPr lang="lv-LV" b="1" dirty="0" smtClean="0"/>
              <a:t>kādi </a:t>
            </a:r>
            <a:r>
              <a:rPr lang="lv-LV" b="1" dirty="0"/>
              <a:t>ir lietotnes automātiskie privātuma </a:t>
            </a:r>
            <a:r>
              <a:rPr lang="lv-LV" b="1" dirty="0" smtClean="0"/>
              <a:t>iestatījumi?</a:t>
            </a:r>
            <a:endParaRPr lang="lv-LV" b="1" dirty="0"/>
          </a:p>
          <a:p>
            <a:pPr algn="ctr"/>
            <a:endParaRPr lang="lv-LV" b="1" dirty="0"/>
          </a:p>
          <a:p>
            <a:pPr algn="ctr"/>
            <a:r>
              <a:rPr lang="lv-LV" b="1" dirty="0"/>
              <a:t>5) </a:t>
            </a:r>
            <a:r>
              <a:rPr lang="lv-LV" b="1" dirty="0" smtClean="0"/>
              <a:t>Vai </a:t>
            </a:r>
            <a:r>
              <a:rPr lang="lv-LV" b="1" dirty="0"/>
              <a:t>ir iespējams atrast, kam dati tiek nodoti (kādi uzņēmumi vēl tos </a:t>
            </a:r>
            <a:r>
              <a:rPr lang="lv-LV" b="1" dirty="0" smtClean="0"/>
              <a:t>saņems</a:t>
            </a:r>
            <a:r>
              <a:rPr lang="lv-LV" b="1" dirty="0"/>
              <a:t>)? </a:t>
            </a:r>
          </a:p>
          <a:p>
            <a:pPr algn="ctr"/>
            <a:endParaRPr lang="lv-LV" b="1" dirty="0"/>
          </a:p>
          <a:p>
            <a:pPr algn="ctr"/>
            <a:r>
              <a:rPr lang="lv-LV" b="1" dirty="0"/>
              <a:t>6) </a:t>
            </a:r>
            <a:r>
              <a:rPr lang="lv-LV" b="1" dirty="0" smtClean="0"/>
              <a:t>Vai </a:t>
            </a:r>
            <a:r>
              <a:rPr lang="lv-LV" b="1" dirty="0"/>
              <a:t>ir saprotams, kā prasīt datu dzēšanu? </a:t>
            </a:r>
          </a:p>
          <a:p>
            <a:pPr algn="ctr"/>
            <a:endParaRPr lang="lv-LV" b="1" dirty="0"/>
          </a:p>
          <a:p>
            <a:pPr algn="ctr"/>
            <a:r>
              <a:rPr lang="lv-LV" b="1" dirty="0"/>
              <a:t>7) </a:t>
            </a:r>
            <a:r>
              <a:rPr lang="lv-LV" b="1" dirty="0" smtClean="0"/>
              <a:t>Vai </a:t>
            </a:r>
            <a:r>
              <a:rPr lang="lv-LV" b="1" dirty="0"/>
              <a:t>ir atrodami datu glabāšanas termiņi?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67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129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 Gee</dc:creator>
  <cp:lastModifiedBy>User</cp:lastModifiedBy>
  <cp:revision>17</cp:revision>
  <dcterms:created xsi:type="dcterms:W3CDTF">2020-10-29T18:59:27Z</dcterms:created>
  <dcterms:modified xsi:type="dcterms:W3CDTF">2020-11-01T20:40:44Z</dcterms:modified>
</cp:coreProperties>
</file>